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75" r:id="rId7"/>
    <p:sldId id="278" r:id="rId8"/>
    <p:sldId id="280" r:id="rId9"/>
    <p:sldId id="277" r:id="rId10"/>
    <p:sldId id="282" r:id="rId11"/>
    <p:sldId id="281" r:id="rId12"/>
    <p:sldId id="279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9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5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1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7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3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7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2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1265-4CF7-440E-B7A1-B79C807E7766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4175-B151-4C5F-9F11-07618D950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1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№2»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Users\User\Desktop\Школа (3) (1)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809" y="2060575"/>
            <a:ext cx="5785495" cy="3600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7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	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родство заявителя или законность представления прав ребёнка, на русском языке или с нотариально заверенным переводом на русский язык (если родитель(и) (законный(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представитель(и)) ребёнка, является иностранным гражданином или лицом без гражданства);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	документ, подтверждающий право ребёнка на пребывание в Российской Федерации, на русском языке или с нотариально заверенным переводом на русский язык (если родитель(и) (законный(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представитель(и)) ребёнка, является иностранным гражданином или лицом без гражданства);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	копии документов, подтверждающих право первоочередного приёма на обучение по основным общеобразовательным программам;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	разрешение Управления образования на приём в общеобразовательную организацию ребёнка, не достигшего возраста шести лет шести месяцев, или старше 8 лет на 01 сентября текущего календарного года на обучение по программе начального общего образования (для детей младше 6 лет 6 мес. или старше 8 лет);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	иные документы, предоставляемые родителями (законными представителями) по собственной инициативе.</a:t>
            </a:r>
          </a:p>
        </p:txBody>
      </p:sp>
    </p:spTree>
    <p:extLst>
      <p:ext uri="{BB962C8B-B14F-4D97-AF65-F5344CB8AC3E}">
        <p14:creationId xmlns:p14="http://schemas.microsoft.com/office/powerpoint/2010/main" val="19617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отказа в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</a:t>
            </a:r>
          </a:p>
          <a:p>
            <a:pPr marL="0" indent="0" algn="ctr">
              <a:buNone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услуги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свободных мест в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№2»;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заявления в сроки, отличные от сроков приема заявлений;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заявителем неполного комплекта документов;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статуса заявителя нормативным требованиям, согласно которым заявителями на предоставление муниципальной услуги являются физические лица, являющиеся родителями (законными представителями) ребенка, а также совершеннолетние лица, не получившие основного общего и среднего общего образования и имеющие право на получение образования соответствующего уровня, являющиеся гражданами Российской Федерации, иностранными гражданами и лицами без гражданства, проживающие постоянно или временно на территории городского округа Первоуральск.</a:t>
            </a: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0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2023 года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8.00 до 15.00 час. (перерыв: 11.30-12.00)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 апреля 2023 года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(понедельник, среда, пятница) – с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16.00 час. (перерыв: 12.00-13.00)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телефон – 62-90-50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лицо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Рожкова Ирина Васильевна</a:t>
            </a:r>
          </a:p>
          <a:p>
            <a:pPr marL="0" indent="0" algn="just">
              <a:buNone/>
            </a:pPr>
            <a:endParaRPr lang="ru-RU" sz="24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58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детей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в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808312" cy="1584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3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</a:t>
            </a:r>
          </a:p>
          <a:p>
            <a:pPr marL="0" indent="0" algn="ctr">
              <a:buNone/>
            </a:pPr>
            <a:endParaRPr lang="ru-RU" sz="28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00 часов 01 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 июня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прием детей, зарегистрированных на закрепленной территории (имеющих постоянную или временную регистрацию о проживании на закрепленной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образовательной организации).</a:t>
            </a:r>
          </a:p>
          <a:p>
            <a:pPr marL="0" indent="0" algn="just">
              <a:buNone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</a:t>
            </a:r>
          </a:p>
          <a:p>
            <a:pPr marL="0" indent="0" algn="ctr">
              <a:buNone/>
            </a:pPr>
            <a:endParaRPr lang="ru-RU" sz="3600" b="1" u="sng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июля по 05 сентября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-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детей, не проживающих на территории, закрепленной за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при наличии свободных мест.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9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первоочередного </a:t>
            </a: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</a:t>
            </a:r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пользуются следующие категории </a:t>
            </a: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Дети сотрудников полиции (часть 6 статьи 46 Федерального закона от 7 февраля 2011 года № 3-ФЗ «О полиции»);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Дети военнослужащих по месту жительства их семей, в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лиц, поступивших на военную службу по контракту после 21 сентября 2022 года, дети мобилизованных граждан (абзац второй части 6 статьи 19 Федерального закона от 27 мая 1998 года N 76-ФЗ «О статусе военнослужащих», письмо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31.10.2022 № ТВ-2419/03);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Дети сотрудников органов внутренних дел, не являющихся сотрудниками полиции, и детям сотрудников проходящих службу в учреждениях и органах уголовно-исполнительной системы, органах принудительного исполнения Российской Федерации, федеральной противопожарной службе Государственной противопожарной службы и таможенных органах Российской Федерации (части 14 статьи 3 Федерального закона от 30 декабря 2012 года № 283-ФЗ «О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Федерации»). </a:t>
            </a:r>
          </a:p>
          <a:p>
            <a:pPr marL="0" indent="0" algn="ctr">
              <a:buNone/>
            </a:pPr>
            <a:endParaRPr lang="ru-RU" sz="16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3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Преимущественным правом </a:t>
            </a:r>
            <a:r>
              <a:rPr lang="ru-RU" sz="2400" b="1" u="sng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пользуются </a:t>
            </a:r>
            <a:r>
              <a:rPr lang="ru-RU" sz="2400" b="1" u="sng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Ребёнок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усыновленный (удочеренный) или находящийся под опекой или попечительством в семье, включая приёмную семью либо в случаях, предусмотренных законами субъектов Российской Федерации, патронатную семью, имеет право преимущественного приёма на обучение по основным общеобразовательным программам в государственную или муниципальную образовательную организацию, в которой обучаются его брат и (или) сестра (полнородные 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усыновленные (удочеренные), дети, опекунами (попечителями) которых являются родители (законные представители) этого ребёнка, или дети, родителями (законными представителями) которых являются опекуны (попечители) этого ребёнка, (основание - Федеральный закон от 21.11.2022 № 465-ФЗ).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8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(способы) подачи заявления о приёме в 1 класс: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 через Многофункциональный центр предоставления государственных и муниципальных услуг (ГБУ СО МФЦ);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официальный сайт: mfc66.ru;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 в общеобразовательную организацию;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электронном виде через Единый портал государственных и муниципальных услуг (функций) (https://www.gosuslugi.ru/);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заказным письмом с уведомлением о вручении через организации почтовой связи.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3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заявления в первый класс родителями (законными представителями) через Портал начинается в 00:00 часов 01 апреля 2023 года.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электронного заявления родитель (законный представитель):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подтверждает согласие на обработку персональных данных;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подтверждает факт ознакомления и согласия с условиями и порядком предоставления услуги в электронной форме;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переходит по ссылке на экранную форму заявления;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заполняет форму электронного заявления;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подтверждает достоверность сообщенных сведений;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отправляет заполненное электронное заявление;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получает в «Личном кабинете» и по электронной почте уведомление, подтверждающее, что заявление принято на обработку, в уведомлении указываются идентификационный номер, дата и время направления электронного заявления.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Школа (3)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sz="20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копию документа, удостоверяющего личность родителя (законного представителя) ребёнка;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копию свидетельства о рождении ребёнка или документа, подтверждающего родство заявителя;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копию свидетельства о рождении полнородных 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брата и (или) сестры (в случае использования права преимущественного приёма на обучение по образовательным программам начального общего образования ребенка в образовательную организацию, в которой обучаются его полнородные 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 и (или) сестра);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	копию документа, подтверждающего установление опеки или попечительства;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	копию документа о регистрации ребёнка или поступающего по месту жительства или по месту пребывания на закреплённой территории или справка о приёме документов для оформления регистрации по месту жительства (в случае приёма на обучение ребёнка, проживающего на закреплённой территории);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	копию заключения психолого-медико-педагогической комиссии (при наличии);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331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Муниципальное автономное общеобразовательное учреждение  «Средняя общеобразовательная школа №2»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37</cp:revision>
  <cp:lastPrinted>2019-09-04T08:18:34Z</cp:lastPrinted>
  <dcterms:created xsi:type="dcterms:W3CDTF">2019-05-20T11:01:55Z</dcterms:created>
  <dcterms:modified xsi:type="dcterms:W3CDTF">2023-03-22T06:22:57Z</dcterms:modified>
</cp:coreProperties>
</file>